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7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6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
Links to external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ml-dev.org/documentation/2.5.1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tch.io/" TargetMode="External"/><Relationship Id="rId5" Type="http://schemas.openxmlformats.org/officeDocument/2006/relationships/hyperlink" Target="https://pixabay.com/" TargetMode="External"/><Relationship Id="rId4" Type="http://schemas.openxmlformats.org/officeDocument/2006/relationships/hyperlink" Target="https://gameprogrammingpattern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3"/><Relationship Id="rId7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1872" y="2821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 Safe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5833460" y="3760410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Hop, Dodge, Survive!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5B152-48EE-6316-9B9C-32A203C92C20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SFML Documentation: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https://www.sfml-dev.org/documentation/2.5.1/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Game Programming Patterns by Robert Nystrom: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https://gameprogrammingpatterns.com/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sound effects: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Sprites: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https://itch.io/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FC1C6-E2DE-4EF7-4447-3EB8A78525DF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2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257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568297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2579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Gameplay Mechanics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7054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Hop, dodge, and survive!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5257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2568297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252579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Structure &amp; Difficulty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337054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Navigating hazardous roads and rivers.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5257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256829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2525792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UI, Controls, &amp; Audio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301621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Dodging vehicles and drones.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5783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620816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45783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Overview &amp; Production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4230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Technical details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5783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032" y="4620816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954078" y="45783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 Presentation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954078" y="54230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and sound design</a:t>
            </a:r>
            <a:endParaRPr lang="en-US" sz="1750" dirty="0"/>
          </a:p>
        </p:txBody>
      </p:sp>
      <p:sp>
        <p:nvSpPr>
          <p:cNvPr id="23" name="Shape 16"/>
          <p:cNvSpPr/>
          <p:nvPr/>
        </p:nvSpPr>
        <p:spPr>
          <a:xfrm>
            <a:off x="9640133" y="45783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204" y="4620816"/>
            <a:ext cx="340162" cy="42529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377249" y="45783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Gameplay Demonstration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10377249" y="54230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 the game in action.</a:t>
            </a:r>
            <a:endParaRPr lang="en-US" sz="1750" dirty="0"/>
          </a:p>
        </p:txBody>
      </p:sp>
      <p:sp>
        <p:nvSpPr>
          <p:cNvPr id="27" name="Shape 19"/>
          <p:cNvSpPr/>
          <p:nvPr/>
        </p:nvSpPr>
        <p:spPr>
          <a:xfrm>
            <a:off x="793790" y="626792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860" y="6310432"/>
            <a:ext cx="340162" cy="425291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530906" y="6267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</a:t>
            </a:r>
            <a:endParaRPr lang="en-US" sz="2200" dirty="0"/>
          </a:p>
        </p:txBody>
      </p:sp>
      <p:sp>
        <p:nvSpPr>
          <p:cNvPr id="30" name="Text 21"/>
          <p:cNvSpPr/>
          <p:nvPr/>
        </p:nvSpPr>
        <p:spPr>
          <a:xfrm>
            <a:off x="1530906" y="675834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Reference links</a:t>
            </a:r>
            <a:endParaRPr lang="en-US" sz="17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86D93C-3975-3FED-647F-B8125816AC58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617285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778669"/>
            <a:ext cx="7313652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Gameplay Mechanics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306" y="2041684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337637" y="2082820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9204" y="2041684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Movement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9204" y="2516743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keyboard (W, A, S, D) and Space for jumping.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5306" y="3334941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6337637" y="3376077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69204" y="3334941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Traffic Signals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69204" y="3810000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cycle (Green: 3 s, Yellow: 2 s, Red: 2 s) that affect vehicle speed.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5306" y="4979670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0"/>
          <p:cNvSpPr/>
          <p:nvPr/>
        </p:nvSpPr>
        <p:spPr>
          <a:xfrm>
            <a:off x="6337637" y="5020806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9204" y="4979670"/>
            <a:ext cx="283261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Safe River Mechanic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9204" y="5454729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Activate a sliding animation via power-up to cross rivers safely.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5306" y="6272927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4"/>
          <p:cNvSpPr/>
          <p:nvPr/>
        </p:nvSpPr>
        <p:spPr>
          <a:xfrm>
            <a:off x="6337637" y="6314063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69204" y="627292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Enemy Behavior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69204" y="6747986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Vehicles adjust speed globally based on signal state. Drones follow the player with an offset and use lasers.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A8E8C7-891C-0C76-161A-1E9CC52B4F4E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5014" y="12457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Structure &amp; Difficulty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25014" y="2595244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751828" y="2822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1828" y="33124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Fewer obstacles, slower traffic, a gentle introduction.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014" y="4129007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751828" y="4355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1828" y="484623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enemy spawn rates, faster vehicles, heightened challenge.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D88E8-4E68-4A6F-0C7B-E4961D4D602B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D11D60-27A4-BDCF-1262-0DF8DF5F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8249" y="233916"/>
            <a:ext cx="6194560" cy="7790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40918" y="185621"/>
            <a:ext cx="6489482" cy="74073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6085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UI, Controls, &amp; Audio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5553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Menus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80630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Clean, modern UI with falling leaves background animations.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892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340066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keyboard controls with W, A, S, D, Space for jump, ESC to return to the menu, etc.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background music on a dedicated channel. Responsive one-shot sound effects (jump, run, collision).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D87F75-03D8-024C-C7D1-D7C71E26E379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853559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Overview &amp; Production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8579" y="2344936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455402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in C++ using SFML, optimized for PC.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158760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8579" y="3687008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7755" y="348495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Assets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920966"/>
            <a:ext cx="441948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texture atlas (gosafe.png) for art assets.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158760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8579" y="5221367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Distinct systems for background music (sf::Music) and sound effects (via MusicPlayer or dedicated SoundPlayer).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158760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8579" y="6755725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Gameplay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procedural generation for level elements and dynamic hazard spawning.</a:t>
            </a:r>
            <a:endParaRPr lang="en-US" sz="15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DE622E-355D-FD27-6FC6-69210951149A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27FBCC-64E2-48EE-162F-1D45457E4FE3}"/>
              </a:ext>
            </a:extLst>
          </p:cNvPr>
          <p:cNvSpPr/>
          <p:nvPr/>
        </p:nvSpPr>
        <p:spPr>
          <a:xfrm>
            <a:off x="705683" y="554593"/>
            <a:ext cx="908049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Code Extract: Automated Traffic Signal</a:t>
            </a:r>
            <a:endParaRPr lang="en-US" sz="39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5CEF1-E413-FA20-2476-041C49A7D168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6AF2771-BFA4-9706-D982-6E41C3E1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3" y="1465832"/>
            <a:ext cx="10847371" cy="65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179"/>
            <a:ext cx="7260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 Presentation</a:t>
            </a:r>
            <a:endParaRPr lang="en-US" sz="4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46DD1-C286-DBB0-FCA8-E0D42D1ED41A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gosafe">
            <a:hlinkClick r:id="" action="ppaction://media"/>
            <a:extLst>
              <a:ext uri="{FF2B5EF4-FFF2-40B4-BE49-F238E27FC236}">
                <a16:creationId xmlns:a16="http://schemas.microsoft.com/office/drawing/2014/main" id="{DE7FD2D8-D32A-16D1-C3ED-AF7623CA2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5624" y="2398845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6F358E-FA39-F76C-F7D8-A6A164B87CFC}"/>
              </a:ext>
            </a:extLst>
          </p:cNvPr>
          <p:cNvSpPr txBox="1"/>
          <p:nvPr/>
        </p:nvSpPr>
        <p:spPr>
          <a:xfrm>
            <a:off x="793790" y="2816491"/>
            <a:ext cx="489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Music: Go Safe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39AD-0A78-DA2B-BF8C-DB682A48FB26}"/>
              </a:ext>
            </a:extLst>
          </p:cNvPr>
          <p:cNvSpPr txBox="1"/>
          <p:nvPr/>
        </p:nvSpPr>
        <p:spPr>
          <a:xfrm>
            <a:off x="793790" y="3901290"/>
            <a:ext cx="3959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Sound Effect: Run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Sound Effect: Jump</a:t>
            </a:r>
            <a:endParaRPr lang="en-CA" sz="2400" dirty="0"/>
          </a:p>
        </p:txBody>
      </p:sp>
      <p:pic>
        <p:nvPicPr>
          <p:cNvPr id="11" name="jump">
            <a:hlinkClick r:id="" action="ppaction://media"/>
            <a:extLst>
              <a:ext uri="{FF2B5EF4-FFF2-40B4-BE49-F238E27FC236}">
                <a16:creationId xmlns:a16="http://schemas.microsoft.com/office/drawing/2014/main" id="{A9C0AB7C-D0D0-7656-9051-9237F322B0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5624" y="5199441"/>
            <a:ext cx="406400" cy="406400"/>
          </a:xfrm>
          <a:prstGeom prst="rect">
            <a:avLst/>
          </a:prstGeom>
        </p:spPr>
      </p:pic>
      <p:pic>
        <p:nvPicPr>
          <p:cNvPr id="12" name="run">
            <a:hlinkClick r:id="" action="ppaction://media"/>
            <a:extLst>
              <a:ext uri="{FF2B5EF4-FFF2-40B4-BE49-F238E27FC236}">
                <a16:creationId xmlns:a16="http://schemas.microsoft.com/office/drawing/2014/main" id="{2D6B0318-F304-1507-BF50-2601B9B01B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5624" y="38100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1"/>
            <a:ext cx="569580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27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Gameplay Demonstration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049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790373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091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Fewer obstacles, slower traffic, a gentle introduction.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0630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7130534" y="4090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104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enemy spawn rates, faster vehicles, heightened challenge.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Gameplay Mechanics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traffic signals affecting vehicle speed. Safe river sliding, collision, and drone behavior.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81A9C9-AEAF-BA2F-92FC-72BF7BF867CB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437</Words>
  <Application>Microsoft Office PowerPoint</Application>
  <PresentationFormat>Custom</PresentationFormat>
  <Paragraphs>84</Paragraphs>
  <Slides>10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Patel, Rudra Miteshkumar</cp:lastModifiedBy>
  <cp:revision>5</cp:revision>
  <dcterms:created xsi:type="dcterms:W3CDTF">2025-04-11T04:46:39Z</dcterms:created>
  <dcterms:modified xsi:type="dcterms:W3CDTF">2025-04-11T13:12:36Z</dcterms:modified>
</cp:coreProperties>
</file>